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56"/>
    <p:restoredTop sz="94613"/>
  </p:normalViewPr>
  <p:slideViewPr>
    <p:cSldViewPr snapToGrid="0" snapToObjects="1">
      <p:cViewPr varScale="1">
        <p:scale>
          <a:sx n="85" d="100"/>
          <a:sy n="85" d="100"/>
        </p:scale>
        <p:origin x="208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79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567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010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8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9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206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24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14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373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2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9706A-541B-F44C-8572-9F619505C2BA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70DA8-815C-2A46-8317-A9F1F6E3F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90912" y="119920"/>
            <a:ext cx="587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Autoencoder</a:t>
            </a:r>
            <a:r>
              <a:rPr lang="en-US" dirty="0" smtClean="0"/>
              <a:t> latent space captures nonlinearity of first 2 </a:t>
            </a:r>
            <a:r>
              <a:rPr lang="en-US" dirty="0" err="1" smtClean="0"/>
              <a:t>tICs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8099" y="3669990"/>
            <a:ext cx="9564029" cy="31880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3031" y="710889"/>
            <a:ext cx="9144000" cy="304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18937" y="3545648"/>
            <a:ext cx="215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Projected on 2D </a:t>
            </a:r>
            <a:r>
              <a:rPr lang="en-US" dirty="0" err="1" smtClean="0"/>
              <a:t>tICs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618937" y="538613"/>
            <a:ext cx="2435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Projected on single </a:t>
            </a:r>
            <a:r>
              <a:rPr lang="en-US" dirty="0" err="1" smtClean="0"/>
              <a:t>tICs</a:t>
            </a:r>
            <a:r>
              <a:rPr lang="en-US" dirty="0" smtClean="0"/>
              <a:t>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43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19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Hannah Wayment-Steele</dc:creator>
  <cp:lastModifiedBy>Hannah Wayment-Steele</cp:lastModifiedBy>
  <cp:revision>1</cp:revision>
  <dcterms:created xsi:type="dcterms:W3CDTF">2017-10-10T23:58:23Z</dcterms:created>
  <dcterms:modified xsi:type="dcterms:W3CDTF">2017-10-11T00:04:15Z</dcterms:modified>
</cp:coreProperties>
</file>

<file path=docProps/thumbnail.jpeg>
</file>